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Bahnschrift Light" panose="020B0502040204020203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51" y="4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0011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>
              <a:latin typeface="Bahnschrift Light" panose="020B0502040204020203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>
              <a:latin typeface="Bahnschrift Light" panose="020B0502040204020203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>
              <a:latin typeface="Bahnschrift Light" panose="020B0502040204020203" pitchFamily="34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>
              <a:latin typeface="Bahnschrift Light" panose="020B0502040204020203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>
              <a:latin typeface="Bahnschrift Light" panose="020B0502040204020203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>
              <a:latin typeface="Bahnschrift Light" panose="020B0502040204020203" pitchFamily="34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>
              <a:latin typeface="Bahnschrift Light" panose="020B0502040204020203" pitchFamily="34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>
              <a:latin typeface="Bahnschrift Light" panose="020B0502040204020203" pitchFamily="34" charset="0"/>
            </a:endParaRPr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>
              <a:latin typeface="Bahnschrift Light" panose="020B0502040204020203" pitchFamily="34" charset="0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>
              <a:latin typeface="Bahnschrift Light" panose="020B0502040204020203" pitchFamily="34" charset="0"/>
            </a:endParaRPr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>
              <a:latin typeface="Bahnschrift Light" panose="020B0502040204020203" pitchFamily="34" charset="0"/>
            </a:endParaRPr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>
              <a:latin typeface="Bahnschrift Light" panose="020B0502040204020203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>
              <a:latin typeface="Bahnschrift Light" panose="020B0502040204020203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>
              <a:latin typeface="Bahnschrift Light" panose="020B0502040204020203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Connected to MySQL for analysis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0" y="-7620"/>
            <a:ext cx="14630400" cy="8229600"/>
          </a:xfrm>
          <a:prstGeom prst="rect">
            <a:avLst/>
          </a:prstGeom>
          <a:solidFill>
            <a:srgbClr val="F9F6F0">
              <a:alpha val="50000"/>
            </a:srgbClr>
          </a:solidFill>
          <a:ln/>
        </p:spPr>
        <p:txBody>
          <a:bodyPr/>
          <a:lstStyle/>
          <a:p>
            <a:endParaRPr lang="en-IN" dirty="0">
              <a:latin typeface="Bahnschrift Light" panose="020B0502040204020203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BFB0843-3204-AE0C-5D9F-C62E50166BA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2860" y="-114300"/>
            <a:ext cx="14630400" cy="8229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4A2AC1-1B3D-EE2E-DD1C-55303E4F4D1A}"/>
              </a:ext>
            </a:extLst>
          </p:cNvPr>
          <p:cNvSpPr txBox="1"/>
          <p:nvPr/>
        </p:nvSpPr>
        <p:spPr>
          <a:xfrm>
            <a:off x="3480434" y="504600"/>
            <a:ext cx="9001125" cy="775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00" b="1" dirty="0">
                <a:highlight>
                  <a:srgbClr val="C0C0C0"/>
                </a:highlight>
                <a:latin typeface="Bahnschrift Light" panose="020B0502040204020203" pitchFamily="34" charset="0"/>
                <a:ea typeface="Gelasio Semi Bold" pitchFamily="34" charset="-122"/>
                <a:cs typeface="Gelasio Semi Bold" pitchFamily="34" charset="-120"/>
              </a:rPr>
              <a:t>Interactive Power BI Dashboard</a:t>
            </a:r>
            <a:endParaRPr lang="en-US" sz="4400" b="1" dirty="0">
              <a:highlight>
                <a:srgbClr val="C0C0C0"/>
              </a:highlight>
              <a:latin typeface="Bahnschrift Light" panose="020B0502040204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156EE03-25AC-66BE-3105-D0E14E577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" y="3094339"/>
            <a:ext cx="4558069" cy="35469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415FE60-75B3-FB99-3C5D-7744A1C8FB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652" y="3094339"/>
            <a:ext cx="4558069" cy="35469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93034A7-96F7-35A4-842D-0CB52B4D7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2411" y="3094339"/>
            <a:ext cx="4655109" cy="35469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677CA10-3BD9-14E7-5E37-3A3D13AB3E4D}"/>
              </a:ext>
            </a:extLst>
          </p:cNvPr>
          <p:cNvSpPr txBox="1"/>
          <p:nvPr/>
        </p:nvSpPr>
        <p:spPr>
          <a:xfrm>
            <a:off x="601980" y="1569720"/>
            <a:ext cx="13472160" cy="8022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b="1" dirty="0">
                <a:highlight>
                  <a:srgbClr val="C0C0C0"/>
                </a:highlight>
                <a:latin typeface="Bahnschrift Light" panose="020B0502040204020203" pitchFamily="34" charset="0"/>
                <a:ea typeface="Gelasio" pitchFamily="34" charset="-122"/>
                <a:cs typeface="Gelasio" pitchFamily="34" charset="-120"/>
              </a:rPr>
              <a:t>A 3-page interactive Power BI dashboard was created to visualize all findings, offering a comprehensive view of customer behavior.</a:t>
            </a:r>
            <a:endParaRPr lang="en-US" sz="1800" b="1" dirty="0">
              <a:highlight>
                <a:srgbClr val="C0C0C0"/>
              </a:highlight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652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>
              <a:latin typeface="Bahnschrift Light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>
              <a:latin typeface="Bahnschrift Light" panose="020B0502040204020203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>
              <a:latin typeface="Bahnschrift Light" panose="020B0502040204020203" pitchFamily="34" charset="0"/>
            </a:endParaRPr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Bahnschrift Light" panose="020B0502040204020203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>
              <a:latin typeface="Bahnschrift Light" panose="020B0502040204020203" pitchFamily="34" charset="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Bahnschrift Light" panose="020B0502040204020203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302</Words>
  <Application>Microsoft Office PowerPoint</Application>
  <PresentationFormat>Custom</PresentationFormat>
  <Paragraphs>100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Bahnschrift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Thandava krishna Chowdary Thati</cp:lastModifiedBy>
  <cp:revision>6</cp:revision>
  <dcterms:created xsi:type="dcterms:W3CDTF">2025-10-14T02:52:14Z</dcterms:created>
  <dcterms:modified xsi:type="dcterms:W3CDTF">2025-12-10T05:51:34Z</dcterms:modified>
</cp:coreProperties>
</file>